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 Garvey" userId="cf64defbfd9c7bb2" providerId="LiveId" clId="{9DC578A4-FFB7-438C-A6FE-B60803C1E2D8}"/>
    <pc:docChg chg="modSld">
      <pc:chgData name="Frances Garvey" userId="cf64defbfd9c7bb2" providerId="LiveId" clId="{9DC578A4-FFB7-438C-A6FE-B60803C1E2D8}" dt="2025-03-11T16:16:13.684" v="24" actId="20577"/>
      <pc:docMkLst>
        <pc:docMk/>
      </pc:docMkLst>
      <pc:sldChg chg="modSp mod">
        <pc:chgData name="Frances Garvey" userId="cf64defbfd9c7bb2" providerId="LiveId" clId="{9DC578A4-FFB7-438C-A6FE-B60803C1E2D8}" dt="2025-03-11T16:16:13.684" v="24" actId="20577"/>
        <pc:sldMkLst>
          <pc:docMk/>
          <pc:sldMk cId="2603725945" sldId="256"/>
        </pc:sldMkLst>
        <pc:spChg chg="mod">
          <ac:chgData name="Frances Garvey" userId="cf64defbfd9c7bb2" providerId="LiveId" clId="{9DC578A4-FFB7-438C-A6FE-B60803C1E2D8}" dt="2025-03-11T16:16:13.684" v="24" actId="20577"/>
          <ac:spMkLst>
            <pc:docMk/>
            <pc:sldMk cId="2603725945" sldId="256"/>
            <ac:spMk id="16" creationId="{90BCDCB7-031D-4113-B55A-D55066D8B2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E7E5-9EC0-491D-A412-81166A6A2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985CA-D57B-4582-A8EA-75577113E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0BF87-8CCC-4C26-8762-15A591F4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8383D-1141-4538-9691-6A247A0D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F2890-394B-4EF2-95BB-8603514DF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8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9B86-7586-45A8-948D-2391AFC2A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C106E-B740-49C6-BF65-6EBA825E0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686AB-6429-4FBE-9549-0671AE4D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CE4B6-7851-46E2-B86C-78610B322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3EF8F-2159-4783-A3C4-380CD7580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8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B4566D-66A3-48DB-84B6-5728D7149D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FB66DA-BE43-4AD6-9113-8F37B13F1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05591-3C4E-4C55-9C57-D275BC863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9C67-6255-4237-87BA-9F01DA49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00F97-4E38-4F70-A6D0-6B09EE52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5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455AB-D802-491A-8419-9FEAD4EF8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424BE-E768-4349-B273-579DC0881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F25E-F4DE-42D9-AE1D-493407A94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B4DB9-93BD-4D55-9839-1E8EFF45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98A26-387E-40C0-AAD6-A012662B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57ABE-CB7F-4AC6-B91E-9DEEFA174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304E1-F0F2-456F-9C0D-7B0747415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9BEF1-E7BB-45C4-BA0B-C3335E8B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E468F-70C8-4477-8F05-3470A558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86CE0-C277-481B-8ACB-A7B9C692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7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BAD16-F57C-49AD-BB7F-7347BB74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F958B-9200-4E7B-A393-37C6626F56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54EFE-BAEF-4BC2-B792-DBDB36845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CABD6-9E64-4EF3-94EE-4EE268D6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8D07B-5D1E-4F23-BD64-606382EB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7B474-90C1-43C6-81D7-F1B60D1A6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7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9A986-48D3-48B4-B59E-B169BC1B4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DD751-C6F2-44DE-A0BC-71D409382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D9FF8-77E3-4D73-BE68-1D61E0473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B9F1E-24F5-4772-9FCB-47F509EB9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99C16C-0FEE-493B-AF7C-13A2FB94C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B7F5B3-89D4-40BB-B550-36039A531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277FDF-A675-433C-B6FD-AC72E874C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61B4ED-CE38-4649-A762-95D3A203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5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12DC0-769C-47A4-AA62-EB445CAA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EBA3-2263-464D-BFBC-643BE2EA0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879E0C-8517-4DD4-AA09-677141FFD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C544A1-C444-4972-B24F-58B2EF65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6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49E4B-C016-4FED-8C84-BCD089DA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3EB29C-629D-4E65-8C13-3E3E7B7B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CE0BD-2BBA-4916-B0DE-6F8A94EDF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3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5E571-C7DE-47E4-BD51-02D979A3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A1B06-0ADA-4273-911D-7DABB0905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C12EA-E70C-440D-88F9-2D8F49553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386B9-375A-419E-82E2-71375EC1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0D51E1-1821-4DBE-9869-6A8CEA4A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3EA1E-8AC3-42DE-B911-5BB78517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4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5052D-1DB6-4B2C-B730-6C163B213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65E56-468F-4C83-AEA1-AB2D2549B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D3C1A-6684-4831-B420-FB92970CF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7D4B55-279F-48EA-9BCE-A51F9AEC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C7C80-4AEB-4D34-9DA9-1BB400C1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05E80-E73B-43ED-BAEF-F746B361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7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720F47-71EB-4906-9CBD-B543B352B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7DFDF-BA07-4504-A710-11BAE4A6D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96527-7538-4268-B695-7A1456079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60853-61BC-49E0-9BAA-1BD716437110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A9448-58B1-463B-B758-072A79211F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9CF5E-6BC9-4127-BF5C-0EBC480EA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2B50A-B7B0-4F14-A146-314F621A5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0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E0873E-066A-4A11-BBCB-150B99B9A4E2}"/>
              </a:ext>
            </a:extLst>
          </p:cNvPr>
          <p:cNvSpPr txBox="1"/>
          <p:nvPr/>
        </p:nvSpPr>
        <p:spPr>
          <a:xfrm>
            <a:off x="3640549" y="212484"/>
            <a:ext cx="4910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Waterside Homeowners Association of Bedford County</a:t>
            </a:r>
          </a:p>
          <a:p>
            <a:pPr algn="ctr"/>
            <a:r>
              <a:rPr lang="en-US" sz="1600" b="1" dirty="0"/>
              <a:t>Organization Chart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3F9D88-E8F1-48F8-81CE-330884C3181D}"/>
              </a:ext>
            </a:extLst>
          </p:cNvPr>
          <p:cNvSpPr/>
          <p:nvPr/>
        </p:nvSpPr>
        <p:spPr>
          <a:xfrm>
            <a:off x="4872178" y="1006925"/>
            <a:ext cx="2447635" cy="1295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Board Of Directors</a:t>
            </a:r>
          </a:p>
          <a:p>
            <a:pPr algn="ctr"/>
            <a:r>
              <a:rPr lang="en-US" sz="1100" dirty="0"/>
              <a:t>Elected annually by the HOA, holds all corporate powers and manages all business/affairs of the Association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Lacy Burnette, Sam Crosby, Michelle Garvey, Tom Hayden, Sherri Mays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B51D69-AE32-4BDE-96B1-9236E0D6B7FB}"/>
              </a:ext>
            </a:extLst>
          </p:cNvPr>
          <p:cNvSpPr/>
          <p:nvPr/>
        </p:nvSpPr>
        <p:spPr>
          <a:xfrm>
            <a:off x="1304775" y="2515008"/>
            <a:ext cx="2447636" cy="112200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President</a:t>
            </a:r>
          </a:p>
          <a:p>
            <a:pPr algn="ctr"/>
            <a:r>
              <a:rPr lang="en-US" sz="1100" dirty="0"/>
              <a:t>Presides over meetings and, subject to Board/HOA resolutions, manages the affairs of the Association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Michelle Garvey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B5A49B-B0FF-4247-A8BF-AD33747C636C}"/>
              </a:ext>
            </a:extLst>
          </p:cNvPr>
          <p:cNvSpPr/>
          <p:nvPr/>
        </p:nvSpPr>
        <p:spPr>
          <a:xfrm>
            <a:off x="3078983" y="3879138"/>
            <a:ext cx="2447636" cy="11499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Vice President</a:t>
            </a:r>
          </a:p>
          <a:p>
            <a:pPr algn="ctr"/>
            <a:r>
              <a:rPr lang="en-US" sz="1100" dirty="0"/>
              <a:t>Acts in the place and stead of the President as needed and other duties as assigned by the Board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Lacy Burnette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1F148F-B9B4-4DE2-B8BA-13998CFB8F03}"/>
              </a:ext>
            </a:extLst>
          </p:cNvPr>
          <p:cNvSpPr/>
          <p:nvPr/>
        </p:nvSpPr>
        <p:spPr>
          <a:xfrm>
            <a:off x="4872180" y="2515008"/>
            <a:ext cx="2447636" cy="11499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Secretary</a:t>
            </a:r>
          </a:p>
          <a:p>
            <a:pPr algn="ctr"/>
            <a:r>
              <a:rPr lang="en-US" sz="1100" dirty="0"/>
              <a:t>Records meeting minutes and  resolutions, ensures notice is met, maintains Association records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Sherri Mays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59C122-B4FE-4C29-B12B-62187BC4E4F3}"/>
              </a:ext>
            </a:extLst>
          </p:cNvPr>
          <p:cNvSpPr/>
          <p:nvPr/>
        </p:nvSpPr>
        <p:spPr>
          <a:xfrm>
            <a:off x="8143780" y="2515008"/>
            <a:ext cx="2447636" cy="11499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Treasurer</a:t>
            </a:r>
          </a:p>
          <a:p>
            <a:pPr algn="ctr"/>
            <a:r>
              <a:rPr lang="en-US" sz="1100" dirty="0"/>
              <a:t>Oversees all income and disbursements in accordance with resolutions and  maintains Association financial records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Sam Crosby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76BB19-259C-4A15-A2B9-18A278028E17}"/>
              </a:ext>
            </a:extLst>
          </p:cNvPr>
          <p:cNvSpPr/>
          <p:nvPr/>
        </p:nvSpPr>
        <p:spPr>
          <a:xfrm>
            <a:off x="6557818" y="3879138"/>
            <a:ext cx="2447636" cy="11499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At-Large Member</a:t>
            </a:r>
          </a:p>
          <a:p>
            <a:pPr algn="ctr"/>
            <a:r>
              <a:rPr lang="en-US" sz="1100" dirty="0"/>
              <a:t>Performs duties as needed/assigned by the Board</a:t>
            </a:r>
          </a:p>
          <a:p>
            <a:pPr algn="ctr"/>
            <a:endParaRPr lang="en-US" sz="1100" dirty="0"/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Tom Hayden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B93E67-50F0-4AF2-AA49-D03E445F4CFC}"/>
              </a:ext>
            </a:extLst>
          </p:cNvPr>
          <p:cNvSpPr/>
          <p:nvPr/>
        </p:nvSpPr>
        <p:spPr>
          <a:xfrm>
            <a:off x="1038543" y="5368352"/>
            <a:ext cx="2980101" cy="11499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Architectural Review Committee (ARC)</a:t>
            </a:r>
          </a:p>
          <a:p>
            <a:pPr algn="ctr"/>
            <a:r>
              <a:rPr lang="en-US" sz="1100" dirty="0"/>
              <a:t>Per the CCRs, approves all designs, locations, plans, specifications for any Lot improvements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Jack Koller (Chair), Anne Backer, </a:t>
            </a:r>
          </a:p>
          <a:p>
            <a:pPr algn="ctr"/>
            <a:r>
              <a:rPr lang="en-US" sz="1200" dirty="0"/>
              <a:t>Richard Garvey, Sherri Mays, Tiffany Shaw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28E73C3-02A3-4240-85C0-63DEA7A4A693}"/>
              </a:ext>
            </a:extLst>
          </p:cNvPr>
          <p:cNvSpPr/>
          <p:nvPr/>
        </p:nvSpPr>
        <p:spPr>
          <a:xfrm>
            <a:off x="4478945" y="5368352"/>
            <a:ext cx="3234103" cy="11499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Roads &amp; Security Committee</a:t>
            </a:r>
          </a:p>
          <a:p>
            <a:pPr algn="ctr"/>
            <a:r>
              <a:rPr lang="en-US" sz="1100" dirty="0"/>
              <a:t>Manages road maintenance, security and VDOT/Bedford County relationship</a:t>
            </a:r>
          </a:p>
          <a:p>
            <a:pPr algn="ctr"/>
            <a:endParaRPr lang="en-US" sz="1400" dirty="0"/>
          </a:p>
          <a:p>
            <a:pPr algn="ctr"/>
            <a:r>
              <a:rPr lang="en-US" sz="1200" dirty="0"/>
              <a:t>Richard Garvey (Chair), Tom Hayden, </a:t>
            </a:r>
          </a:p>
          <a:p>
            <a:pPr algn="ctr"/>
            <a:r>
              <a:rPr lang="en-US" sz="1200" dirty="0"/>
              <a:t>Kelly Koller, Sherri Mays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CD2B1E-DDA6-46C2-99AD-8A3AF24A5164}"/>
              </a:ext>
            </a:extLst>
          </p:cNvPr>
          <p:cNvSpPr/>
          <p:nvPr/>
        </p:nvSpPr>
        <p:spPr>
          <a:xfrm>
            <a:off x="8143780" y="5368352"/>
            <a:ext cx="2447636" cy="114992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Offsite Drainfield Committee</a:t>
            </a:r>
          </a:p>
          <a:p>
            <a:pPr algn="ctr"/>
            <a:r>
              <a:rPr lang="en-US" sz="1100" dirty="0"/>
              <a:t>Manages the maintenance of the offsite septic lines and drainfields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Todd Mays (Chair), Jack Koller</a:t>
            </a:r>
          </a:p>
          <a:p>
            <a:pPr algn="ctr"/>
            <a:endParaRPr lang="en-US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DFCBD9-7C43-4C1C-8FA9-228B16161ABD}"/>
              </a:ext>
            </a:extLst>
          </p:cNvPr>
          <p:cNvSpPr/>
          <p:nvPr/>
        </p:nvSpPr>
        <p:spPr>
          <a:xfrm>
            <a:off x="8143781" y="1143302"/>
            <a:ext cx="2447635" cy="115916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Chadwick Washington Moriarty Elmore &amp; Bunn P.C. </a:t>
            </a:r>
          </a:p>
          <a:p>
            <a:pPr algn="ctr"/>
            <a:r>
              <a:rPr lang="en-US" sz="1100" dirty="0"/>
              <a:t>Assists and advises in the ongoing legal aspects of the Association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Stephen H. Moriarty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BCDCB7-031D-4113-B55A-D55066D8B2BA}"/>
              </a:ext>
            </a:extLst>
          </p:cNvPr>
          <p:cNvSpPr/>
          <p:nvPr/>
        </p:nvSpPr>
        <p:spPr>
          <a:xfrm>
            <a:off x="1304775" y="1143302"/>
            <a:ext cx="2447636" cy="115916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u="sng" dirty="0"/>
              <a:t>Townside Community </a:t>
            </a:r>
            <a:r>
              <a:rPr lang="en-US" sz="1400" u="sng" dirty="0" err="1"/>
              <a:t>Mgmt</a:t>
            </a:r>
            <a:endParaRPr lang="en-US" sz="1400" u="sng" dirty="0"/>
          </a:p>
          <a:p>
            <a:pPr algn="ctr"/>
            <a:r>
              <a:rPr lang="en-US" sz="1100" dirty="0"/>
              <a:t>Assists and advises in the day-to-day operation of the Association</a:t>
            </a:r>
          </a:p>
          <a:p>
            <a:pPr algn="ctr"/>
            <a:endParaRPr lang="en-US" sz="1100" dirty="0"/>
          </a:p>
          <a:p>
            <a:pPr algn="ctr"/>
            <a:r>
              <a:rPr lang="en-US" sz="1200" dirty="0"/>
              <a:t>Ginny Peebles and </a:t>
            </a:r>
          </a:p>
          <a:p>
            <a:pPr algn="ctr"/>
            <a:r>
              <a:rPr lang="en-US" sz="1200" dirty="0"/>
              <a:t> Elijah Willis, Community Managers</a:t>
            </a:r>
          </a:p>
        </p:txBody>
      </p:sp>
    </p:spTree>
    <p:extLst>
      <p:ext uri="{BB962C8B-B14F-4D97-AF65-F5344CB8AC3E}">
        <p14:creationId xmlns:p14="http://schemas.microsoft.com/office/powerpoint/2010/main" val="26037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269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M&amp;RG Home</dc:creator>
  <cp:lastModifiedBy>Frances Garvey</cp:lastModifiedBy>
  <cp:revision>52</cp:revision>
  <dcterms:created xsi:type="dcterms:W3CDTF">2022-07-05T17:39:59Z</dcterms:created>
  <dcterms:modified xsi:type="dcterms:W3CDTF">2025-03-11T16:16:23Z</dcterms:modified>
</cp:coreProperties>
</file>